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EC337-2BA6-42D3-A08A-D64BD8A8E042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43E0-AAF7-4B87-86CC-55E474051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630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EC337-2BA6-42D3-A08A-D64BD8A8E042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43E0-AAF7-4B87-86CC-55E474051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161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EC337-2BA6-42D3-A08A-D64BD8A8E042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43E0-AAF7-4B87-86CC-55E474051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712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EC337-2BA6-42D3-A08A-D64BD8A8E042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43E0-AAF7-4B87-86CC-55E474051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457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EC337-2BA6-42D3-A08A-D64BD8A8E042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43E0-AAF7-4B87-86CC-55E474051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944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EC337-2BA6-42D3-A08A-D64BD8A8E042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43E0-AAF7-4B87-86CC-55E474051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488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EC337-2BA6-42D3-A08A-D64BD8A8E042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43E0-AAF7-4B87-86CC-55E474051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8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EC337-2BA6-42D3-A08A-D64BD8A8E042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43E0-AAF7-4B87-86CC-55E474051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48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EC337-2BA6-42D3-A08A-D64BD8A8E042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43E0-AAF7-4B87-86CC-55E474051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538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EC337-2BA6-42D3-A08A-D64BD8A8E042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43E0-AAF7-4B87-86CC-55E474051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423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3EC337-2BA6-42D3-A08A-D64BD8A8E042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E443E0-AAF7-4B87-86CC-55E474051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6883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EC337-2BA6-42D3-A08A-D64BD8A8E042}" type="datetimeFigureOut">
              <a:rPr lang="en-US" smtClean="0"/>
              <a:t>12/12/2024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E443E0-AAF7-4B87-86CC-55E474051E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711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 smtClean="0"/>
              <a:t>Presentation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Name                                       Kanwal Batool 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Roll NO                                       28 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Submitted to                          DR Shaista Khalid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Topic Name  </a:t>
            </a:r>
          </a:p>
          <a:p>
            <a:pPr marL="0" indent="0">
              <a:buNone/>
            </a:pPr>
            <a:r>
              <a:rPr lang="en-US" b="1" dirty="0"/>
              <a:t> </a:t>
            </a:r>
            <a:r>
              <a:rPr lang="en-US" b="1" dirty="0" smtClean="0"/>
              <a:t>                   What is Natural Approach 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93662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 smtClean="0"/>
              <a:t>What is </a:t>
            </a:r>
            <a:r>
              <a:rPr lang="en-US" b="1" dirty="0"/>
              <a:t>N</a:t>
            </a:r>
            <a:r>
              <a:rPr lang="en-US" b="1" dirty="0" smtClean="0"/>
              <a:t>atural </a:t>
            </a:r>
            <a:r>
              <a:rPr lang="en-US" b="1" dirty="0"/>
              <a:t>A</a:t>
            </a:r>
            <a:r>
              <a:rPr lang="en-US" b="1" dirty="0" smtClean="0"/>
              <a:t>pproach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Natural Approach is a language teaching methodology developed by Stephen </a:t>
            </a:r>
            <a:r>
              <a:rPr lang="en-US" dirty="0" err="1" smtClean="0"/>
              <a:t>Krashen</a:t>
            </a:r>
            <a:r>
              <a:rPr lang="en-US" dirty="0" smtClean="0"/>
              <a:t> and Tracy Terrell in the 1980s. It emphasizes a holistic and communicative approach to language learning, focusing on the natural processes of language acquisition.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004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>Principles of the Natural Approach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1</a:t>
            </a:r>
            <a:r>
              <a:rPr lang="en-US" b="1" dirty="0" smtClean="0"/>
              <a:t>. Communication: </a:t>
            </a:r>
            <a:r>
              <a:rPr lang="en-US" dirty="0" smtClean="0"/>
              <a:t>The focus is on communication rather than grammar rules or language forms.</a:t>
            </a:r>
          </a:p>
          <a:p>
            <a:pPr marL="0" indent="0">
              <a:buNone/>
            </a:pPr>
            <a:r>
              <a:rPr lang="en-US" b="1" dirty="0"/>
              <a:t>2</a:t>
            </a:r>
            <a:r>
              <a:rPr lang="en-US" b="1" dirty="0" smtClean="0"/>
              <a:t>. Authentic Materials:</a:t>
            </a:r>
            <a:r>
              <a:rPr lang="en-US" dirty="0" smtClean="0"/>
              <a:t> Authentic materials, such as videos, audio recordings, and real-life texts, are used to provide learners with exposure to natural language.</a:t>
            </a:r>
          </a:p>
          <a:p>
            <a:pPr marL="0" indent="0">
              <a:buNone/>
            </a:pPr>
            <a:r>
              <a:rPr lang="en-US" b="1" dirty="0"/>
              <a:t>3</a:t>
            </a:r>
            <a:r>
              <a:rPr lang="en-US" b="1" dirty="0" smtClean="0"/>
              <a:t>. Student-Centered: </a:t>
            </a:r>
            <a:r>
              <a:rPr lang="en-US" dirty="0" smtClean="0"/>
              <a:t>The Natural Approach is student-centered, meaning that learners are encouraged to take an active role in the learning process.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9995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4</a:t>
            </a:r>
            <a:r>
              <a:rPr lang="en-US" b="1" dirty="0" smtClean="0"/>
              <a:t>. No Grammar Rules: </a:t>
            </a:r>
            <a:r>
              <a:rPr lang="en-US" dirty="0" smtClean="0"/>
              <a:t>Grammar rules are not explicitly taught, but rather acquired through exposure to comprehensible input.</a:t>
            </a:r>
          </a:p>
          <a:p>
            <a:pPr marL="0" indent="0">
              <a:buNone/>
            </a:pPr>
            <a:r>
              <a:rPr lang="en-US" b="1" dirty="0"/>
              <a:t>5</a:t>
            </a:r>
            <a:r>
              <a:rPr lang="en-US" b="1" dirty="0" smtClean="0"/>
              <a:t>. Emphasis on Listening and Reading: </a:t>
            </a:r>
            <a:r>
              <a:rPr lang="en-US" dirty="0" smtClean="0"/>
              <a:t>Listening and reading are emphasized as the primary means of acquiring language.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152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 smtClean="0"/>
              <a:t>Benefits of the Natural Approach: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en-US" b="1" dirty="0" smtClean="0"/>
              <a:t>Improved Communication Skills: </a:t>
            </a:r>
            <a:r>
              <a:rPr lang="en-US" dirty="0" smtClean="0"/>
              <a:t>Learners develop their communication skills through exposure to authentic materials and opportunities for interaction.</a:t>
            </a:r>
          </a:p>
          <a:p>
            <a:pPr marL="514350" indent="-514350">
              <a:buAutoNum type="arabicPeriod"/>
            </a:pPr>
            <a:r>
              <a:rPr lang="en-US" b="1" dirty="0" smtClean="0"/>
              <a:t> Increased Motivation: </a:t>
            </a:r>
            <a:r>
              <a:rPr lang="en-US" dirty="0" smtClean="0"/>
              <a:t>The Natural Approach can lead to increased motivation, as learners are engaged in meaningful and communicative activities.</a:t>
            </a:r>
          </a:p>
          <a:p>
            <a:pPr marL="514350" indent="-514350">
              <a:buAutoNum type="arabicPeriod"/>
            </a:pPr>
            <a:r>
              <a:rPr lang="en-US" dirty="0" smtClean="0"/>
              <a:t> </a:t>
            </a:r>
            <a:r>
              <a:rPr lang="en-US" b="1" dirty="0" smtClean="0"/>
              <a:t>Better Language Retention: </a:t>
            </a:r>
            <a:r>
              <a:rPr lang="en-US" dirty="0" smtClean="0"/>
              <a:t>Learners are more likely to retain language learned through the Natural Approach, as it is acquired through exposure to comprehensible input.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1433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dirty="0" smtClean="0"/>
              <a:t> </a:t>
            </a:r>
            <a:r>
              <a:rPr lang="en-US" b="1" dirty="0" smtClean="0"/>
              <a:t>Limitations: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en-US" b="1" dirty="0" smtClean="0"/>
              <a:t>Lack of Explicit Grammar Instruction: </a:t>
            </a:r>
            <a:r>
              <a:rPr lang="en-US" dirty="0" smtClean="0"/>
              <a:t>Some critics argue that the Natural Approach does not provide enough explicit grammar instruction, which can lead to gaps in learners' knowledge.</a:t>
            </a:r>
          </a:p>
          <a:p>
            <a:pPr marL="514350" indent="-514350">
              <a:buAutoNum type="arabicPeriod"/>
            </a:pPr>
            <a:r>
              <a:rPr lang="en-US" dirty="0" smtClean="0"/>
              <a:t> </a:t>
            </a:r>
            <a:r>
              <a:rPr lang="en-US" b="1" dirty="0" smtClean="0"/>
              <a:t>Difficulty in Measuring Progress: </a:t>
            </a:r>
            <a:r>
              <a:rPr lang="en-US" dirty="0" smtClean="0"/>
              <a:t>The Natural Approach can make it challenging to measure learners' progress, as it focuses on communicative competence rather than linguistic accuracy.</a:t>
            </a:r>
          </a:p>
        </p:txBody>
      </p:sp>
    </p:spTree>
    <p:extLst>
      <p:ext uri="{BB962C8B-B14F-4D97-AF65-F5344CB8AC3E}">
        <p14:creationId xmlns:p14="http://schemas.microsoft.com/office/powerpoint/2010/main" val="675720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3. Requires Trained Teachers: </a:t>
            </a:r>
            <a:r>
              <a:rPr lang="en-US" dirty="0" smtClean="0"/>
              <a:t>The Natural Approach requires teachers who are trained in the methodology and can create a supportive and communicative learning environment.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328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350</Words>
  <Application>Microsoft Office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Presentation </vt:lpstr>
      <vt:lpstr>What is Natural Approach </vt:lpstr>
      <vt:lpstr>Principles of the Natural Approach:</vt:lpstr>
      <vt:lpstr>PowerPoint Presentation</vt:lpstr>
      <vt:lpstr>Benefits of the Natural Approach:</vt:lpstr>
      <vt:lpstr> Limitations: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Alam</dc:creator>
  <cp:lastModifiedBy>Alam</cp:lastModifiedBy>
  <cp:revision>2</cp:revision>
  <dcterms:created xsi:type="dcterms:W3CDTF">2024-12-13T02:45:14Z</dcterms:created>
  <dcterms:modified xsi:type="dcterms:W3CDTF">2024-12-13T03:04:03Z</dcterms:modified>
</cp:coreProperties>
</file>